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DM Sans Medium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Poppins Medium"/>
      <p:regular r:id="rId27"/>
      <p:bold r:id="rId28"/>
      <p:italic r:id="rId29"/>
      <p:boldItalic r:id="rId30"/>
    </p:embeddedFont>
    <p:embeddedFont>
      <p:font typeface="Poppins SemiBold"/>
      <p:regular r:id="rId31"/>
      <p:bold r:id="rId32"/>
      <p:italic r:id="rId33"/>
      <p:boldItalic r:id="rId34"/>
    </p:embeddedFont>
    <p:embeddedFont>
      <p:font typeface="DM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A76799-FE22-44AD-81C5-1CF025348DB0}">
  <a:tblStyle styleId="{49A76799-FE22-44AD-81C5-1CF025348D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regular.fntdata"/><Relationship Id="rId30" Type="http://schemas.openxmlformats.org/officeDocument/2006/relationships/font" Target="fonts/PoppinsMedium-boldItalic.fntdata"/><Relationship Id="rId33" Type="http://schemas.openxmlformats.org/officeDocument/2006/relationships/font" Target="fonts/PoppinsSemiBold-italic.fntdata"/><Relationship Id="rId32" Type="http://schemas.openxmlformats.org/officeDocument/2006/relationships/font" Target="fonts/PoppinsSemiBold-bold.fntdata"/><Relationship Id="rId35" Type="http://schemas.openxmlformats.org/officeDocument/2006/relationships/font" Target="fonts/DMSans-regular.fntdata"/><Relationship Id="rId34" Type="http://schemas.openxmlformats.org/officeDocument/2006/relationships/font" Target="fonts/PoppinsSemiBold-boldItalic.fntdata"/><Relationship Id="rId37" Type="http://schemas.openxmlformats.org/officeDocument/2006/relationships/font" Target="fonts/DMSans-italic.fntdata"/><Relationship Id="rId36" Type="http://schemas.openxmlformats.org/officeDocument/2006/relationships/font" Target="fonts/DMSans-bold.fntdata"/><Relationship Id="rId38" Type="http://schemas.openxmlformats.org/officeDocument/2006/relationships/font" Target="fonts/DMSans-boldItalic.fntdata"/><Relationship Id="rId20" Type="http://schemas.openxmlformats.org/officeDocument/2006/relationships/font" Target="fonts/DMSansMedium-bold.fntdata"/><Relationship Id="rId22" Type="http://schemas.openxmlformats.org/officeDocument/2006/relationships/font" Target="fonts/DMSansMedium-boldItalic.fntdata"/><Relationship Id="rId21" Type="http://schemas.openxmlformats.org/officeDocument/2006/relationships/font" Target="fonts/DMSansMedium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PoppinsMedium-bold.fntdata"/><Relationship Id="rId27" Type="http://schemas.openxmlformats.org/officeDocument/2006/relationships/font" Target="fonts/PoppinsMedium-regular.fntdata"/><Relationship Id="rId29" Type="http://schemas.openxmlformats.org/officeDocument/2006/relationships/font" Target="fonts/PoppinsMedium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DMSansMedium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a4271e01c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33a4271e01c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cad0379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3cad0379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a4271e01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0" name="Google Shape;350;g33a4271e01c_0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3aab2c9930_1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g33aab2c9930_1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aab2c9930_1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g33aab2c9930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aab2c9930_1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2" name="Google Shape;372;g33aab2c9930_1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3ab2b1dcbe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0" name="Google Shape;380;g33ab2b1dcbe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5940239" y="639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070315" y="1142692"/>
            <a:ext cx="3333128" cy="31486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>
            <p:ph idx="2" type="pic"/>
          </p:nvPr>
        </p:nvSpPr>
        <p:spPr>
          <a:xfrm>
            <a:off x="917258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1"/>
          <p:cNvSpPr/>
          <p:nvPr>
            <p:ph idx="3" type="pic"/>
          </p:nvPr>
        </p:nvSpPr>
        <p:spPr>
          <a:xfrm>
            <a:off x="915712" y="2586365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/>
          <p:nvPr/>
        </p:nvSpPr>
        <p:spPr>
          <a:xfrm rot="5400000">
            <a:off x="-855025" y="855025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3" name="Google Shape;43;p12"/>
          <p:cNvSpPr/>
          <p:nvPr>
            <p:ph idx="2" type="pic"/>
          </p:nvPr>
        </p:nvSpPr>
        <p:spPr>
          <a:xfrm>
            <a:off x="771141" y="1142691"/>
            <a:ext cx="3327602" cy="321829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4"/>
          <p:cNvSpPr/>
          <p:nvPr>
            <p:ph idx="3" type="pic"/>
          </p:nvPr>
        </p:nvSpPr>
        <p:spPr>
          <a:xfrm>
            <a:off x="798571" y="3091722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16"/>
          <p:cNvSpPr/>
          <p:nvPr>
            <p:ph idx="3" type="pic"/>
          </p:nvPr>
        </p:nvSpPr>
        <p:spPr>
          <a:xfrm>
            <a:off x="6766555" y="1134575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/>
          <p:nvPr>
            <p:ph idx="2" type="pic"/>
          </p:nvPr>
        </p:nvSpPr>
        <p:spPr>
          <a:xfrm>
            <a:off x="530727" y="1167964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8"/>
          <p:cNvSpPr/>
          <p:nvPr>
            <p:ph idx="3" type="pic"/>
          </p:nvPr>
        </p:nvSpPr>
        <p:spPr>
          <a:xfrm>
            <a:off x="1" y="3299791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/>
          <p:nvPr>
            <p:ph idx="4" type="pic"/>
          </p:nvPr>
        </p:nvSpPr>
        <p:spPr>
          <a:xfrm>
            <a:off x="6980053" y="1167964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>
            <p:ph idx="2" type="pic"/>
          </p:nvPr>
        </p:nvSpPr>
        <p:spPr>
          <a:xfrm>
            <a:off x="4915690" y="1150003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9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/>
          <p:nvPr>
            <p:ph idx="2" type="pic"/>
          </p:nvPr>
        </p:nvSpPr>
        <p:spPr>
          <a:xfrm>
            <a:off x="5329003" y="1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0"/>
          <p:cNvSpPr/>
          <p:nvPr>
            <p:ph idx="3" type="pic"/>
          </p:nvPr>
        </p:nvSpPr>
        <p:spPr>
          <a:xfrm>
            <a:off x="5329003" y="3091722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/>
          <p:nvPr/>
        </p:nvSpPr>
        <p:spPr>
          <a:xfrm>
            <a:off x="0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3" y="612368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3"/>
          <p:cNvSpPr/>
          <p:nvPr>
            <p:ph idx="2" type="pic"/>
          </p:nvPr>
        </p:nvSpPr>
        <p:spPr>
          <a:xfrm>
            <a:off x="1134924" y="1684867"/>
            <a:ext cx="3010780" cy="1888067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3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6" name="Google Shape;7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/>
        </p:nvSpPr>
        <p:spPr>
          <a:xfrm>
            <a:off x="5816943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29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/>
          <p:nvPr>
            <p:ph idx="2" type="pic"/>
          </p:nvPr>
        </p:nvSpPr>
        <p:spPr>
          <a:xfrm>
            <a:off x="5277349" y="1550877"/>
            <a:ext cx="1665110" cy="221388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4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rgbClr val="0E2F37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82" name="Google Shape;8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25"/>
          <p:cNvGrpSpPr/>
          <p:nvPr/>
        </p:nvGrpSpPr>
        <p:grpSpPr>
          <a:xfrm>
            <a:off x="575072" y="1270000"/>
            <a:ext cx="3852689" cy="2782666"/>
            <a:chOff x="-1" y="57"/>
            <a:chExt cx="9664234" cy="7335775"/>
          </a:xfrm>
        </p:grpSpPr>
        <p:sp>
          <p:nvSpPr>
            <p:cNvPr id="85" name="Google Shape;85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90" name="Google Shape;90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91" name="Google Shape;91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2" name="Google Shape;92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3" name="Google Shape;93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94" name="Google Shape;94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5" name="Google Shape;95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6" name="Google Shape;96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97" name="Google Shape;97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98" name="Google Shape;98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99" name="Google Shape;99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00" name="Google Shape;100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1" name="Google Shape;101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02" name="Google Shape;102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04" name="Google Shape;104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05" name="Google Shape;105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6" name="Google Shape;106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07" name="Google Shape;107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08" name="Google Shape;108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09" name="Google Shape;109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10" name="Google Shape;110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120" name="Google Shape;120;p25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21" name="Google Shape;121;p25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122" name="Google Shape;122;p25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27" name="Google Shape;127;p25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128" name="Google Shape;128;p25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29" name="Google Shape;129;p25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0" name="Google Shape;130;p25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131" name="Google Shape;131;p25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2" name="Google Shape;132;p25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3" name="Google Shape;133;p25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134" name="Google Shape;134;p25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5" name="Google Shape;135;p25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36" name="Google Shape;136;p25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137" name="Google Shape;137;p25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38" name="Google Shape;138;p25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39" name="Google Shape;139;p25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141" name="Google Shape;141;p25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142" name="Google Shape;142;p25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3" name="Google Shape;143;p25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144" name="Google Shape;144;p25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145" name="Google Shape;145;p25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46" name="Google Shape;146;p25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147" name="Google Shape;147;p25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/>
          <p:nvPr>
            <p:ph idx="2" type="pic"/>
          </p:nvPr>
        </p:nvSpPr>
        <p:spPr>
          <a:xfrm>
            <a:off x="985107" y="1121406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6"/>
          <p:cNvSpPr/>
          <p:nvPr>
            <p:ph idx="3" type="pic"/>
          </p:nvPr>
        </p:nvSpPr>
        <p:spPr>
          <a:xfrm>
            <a:off x="5862389" y="2856961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2" name="Google Shape;162;p27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7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0" y="1966285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751855" y="1124071"/>
            <a:ext cx="7652101" cy="2082407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8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/>
          <p:nvPr>
            <p:ph idx="2" type="pic"/>
          </p:nvPr>
        </p:nvSpPr>
        <p:spPr>
          <a:xfrm>
            <a:off x="4711536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/>
          <p:nvPr/>
        </p:nvSpPr>
        <p:spPr>
          <a:xfrm>
            <a:off x="4903470" y="1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2" name="Google Shape;172;p30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0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0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>
            <p:ph idx="2" type="pic"/>
          </p:nvPr>
        </p:nvSpPr>
        <p:spPr>
          <a:xfrm>
            <a:off x="4774380" y="1085033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Custom Layout">
  <p:cSld name="29_Custom Layou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1"/>
          <p:cNvSpPr/>
          <p:nvPr>
            <p:ph idx="3" type="pic"/>
          </p:nvPr>
        </p:nvSpPr>
        <p:spPr>
          <a:xfrm>
            <a:off x="4773415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8650" y="28231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_Custom Layout">
  <p:cSld name="31_Custom Layou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8650" y="28231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0" type="dt"/>
          </p:nvPr>
        </p:nvSpPr>
        <p:spPr>
          <a:xfrm>
            <a:off x="6286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6"/>
          <p:cNvSpPr txBox="1"/>
          <p:nvPr>
            <p:ph idx="11" type="ftr"/>
          </p:nvPr>
        </p:nvSpPr>
        <p:spPr>
          <a:xfrm>
            <a:off x="3028950" y="4775730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36"/>
          <p:cNvSpPr txBox="1"/>
          <p:nvPr>
            <p:ph idx="12" type="sldNum"/>
          </p:nvPr>
        </p:nvSpPr>
        <p:spPr>
          <a:xfrm>
            <a:off x="6457950" y="4775730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_Custom Layout">
  <p:cSld name="32_Custom Layou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/>
          <p:nvPr>
            <p:ph idx="2" type="pic"/>
          </p:nvPr>
        </p:nvSpPr>
        <p:spPr>
          <a:xfrm>
            <a:off x="0" y="0"/>
            <a:ext cx="9144000" cy="41970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_Custom Layout">
  <p:cSld name="33_Custom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/>
          <p:nvPr/>
        </p:nvSpPr>
        <p:spPr>
          <a:xfrm>
            <a:off x="5940240" y="640"/>
            <a:ext cx="3203761" cy="5142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96" name="Google Shape;196;p38"/>
          <p:cNvSpPr/>
          <p:nvPr>
            <p:ph idx="2" type="pic"/>
          </p:nvPr>
        </p:nvSpPr>
        <p:spPr>
          <a:xfrm>
            <a:off x="5070315" y="1142693"/>
            <a:ext cx="3333128" cy="3148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Custom Layout">
  <p:cSld name="34_Custom Layou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/>
          <p:nvPr>
            <p:ph idx="2" type="pic"/>
          </p:nvPr>
        </p:nvSpPr>
        <p:spPr>
          <a:xfrm>
            <a:off x="4694386" y="1134575"/>
            <a:ext cx="1874324" cy="3180183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9"/>
          <p:cNvSpPr/>
          <p:nvPr>
            <p:ph idx="3" type="pic"/>
          </p:nvPr>
        </p:nvSpPr>
        <p:spPr>
          <a:xfrm>
            <a:off x="6766556" y="1134576"/>
            <a:ext cx="2377445" cy="40089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Custom Layout">
  <p:cSld name="35_Custom Layou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2" name="Google Shape;202;p40"/>
          <p:cNvSpPr/>
          <p:nvPr>
            <p:ph idx="2" type="pic"/>
          </p:nvPr>
        </p:nvSpPr>
        <p:spPr>
          <a:xfrm>
            <a:off x="734446" y="1142693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/>
          <p:nvPr>
            <p:ph idx="3" type="pic"/>
          </p:nvPr>
        </p:nvSpPr>
        <p:spPr>
          <a:xfrm>
            <a:off x="734446" y="2763493"/>
            <a:ext cx="3674270" cy="151098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Custom Layout">
  <p:cSld name="36_Custom Layou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06" name="Google Shape;206;p41"/>
          <p:cNvSpPr/>
          <p:nvPr>
            <p:ph idx="2" type="pic"/>
          </p:nvPr>
        </p:nvSpPr>
        <p:spPr>
          <a:xfrm>
            <a:off x="3685519" y="1107792"/>
            <a:ext cx="2033132" cy="31485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_Custom Layout">
  <p:cSld name="37_Custom Layou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/>
          <p:nvPr>
            <p:ph idx="2" type="pic"/>
          </p:nvPr>
        </p:nvSpPr>
        <p:spPr>
          <a:xfrm>
            <a:off x="575074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_Custom Layout">
  <p:cSld name="38_Custom Layou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/>
          <p:nvPr>
            <p:ph idx="2" type="pic"/>
          </p:nvPr>
        </p:nvSpPr>
        <p:spPr>
          <a:xfrm>
            <a:off x="0" y="985897"/>
            <a:ext cx="9144000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_Custom Layout">
  <p:cSld name="39_Custom Layou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/>
          <p:nvPr>
            <p:ph idx="2" type="pic"/>
          </p:nvPr>
        </p:nvSpPr>
        <p:spPr>
          <a:xfrm>
            <a:off x="530728" y="1167965"/>
            <a:ext cx="1843196" cy="1955515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44"/>
          <p:cNvSpPr/>
          <p:nvPr>
            <p:ph idx="3" type="pic"/>
          </p:nvPr>
        </p:nvSpPr>
        <p:spPr>
          <a:xfrm>
            <a:off x="2" y="3299792"/>
            <a:ext cx="2373923" cy="184370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44"/>
          <p:cNvSpPr/>
          <p:nvPr>
            <p:ph idx="4" type="pic"/>
          </p:nvPr>
        </p:nvSpPr>
        <p:spPr>
          <a:xfrm>
            <a:off x="6980054" y="1167965"/>
            <a:ext cx="2163947" cy="33046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_Custom Layout">
  <p:cSld name="40_Custom Layou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/>
          <p:nvPr>
            <p:ph idx="2" type="pic"/>
          </p:nvPr>
        </p:nvSpPr>
        <p:spPr>
          <a:xfrm>
            <a:off x="974907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45"/>
          <p:cNvSpPr/>
          <p:nvPr>
            <p:ph idx="3" type="pic"/>
          </p:nvPr>
        </p:nvSpPr>
        <p:spPr>
          <a:xfrm>
            <a:off x="4867909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_Custom Layout">
  <p:cSld name="41_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/>
          <p:nvPr>
            <p:ph idx="2" type="pic"/>
          </p:nvPr>
        </p:nvSpPr>
        <p:spPr>
          <a:xfrm>
            <a:off x="4915691" y="1150004"/>
            <a:ext cx="1921529" cy="3103415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46"/>
          <p:cNvSpPr/>
          <p:nvPr>
            <p:ph idx="3" type="pic"/>
          </p:nvPr>
        </p:nvSpPr>
        <p:spPr>
          <a:xfrm>
            <a:off x="7003473" y="1150002"/>
            <a:ext cx="2125746" cy="399349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_Custom Layout">
  <p:cSld name="42_Custom Layou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/>
          <p:nvPr>
            <p:ph idx="2" type="pic"/>
          </p:nvPr>
        </p:nvSpPr>
        <p:spPr>
          <a:xfrm>
            <a:off x="0" y="973392"/>
            <a:ext cx="4128954" cy="41701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_Custom Layout">
  <p:cSld name="43_Custom Layou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>
            <p:ph idx="2" type="pic"/>
          </p:nvPr>
        </p:nvSpPr>
        <p:spPr>
          <a:xfrm>
            <a:off x="73152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8"/>
          <p:cNvSpPr/>
          <p:nvPr>
            <p:ph idx="3" type="pic"/>
          </p:nvPr>
        </p:nvSpPr>
        <p:spPr>
          <a:xfrm>
            <a:off x="342733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p48"/>
          <p:cNvSpPr/>
          <p:nvPr>
            <p:ph idx="4" type="pic"/>
          </p:nvPr>
        </p:nvSpPr>
        <p:spPr>
          <a:xfrm>
            <a:off x="6123148" y="2042408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_Custom Layout">
  <p:cSld name="44_Custom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/>
          <p:nvPr>
            <p:ph idx="2" type="pic"/>
          </p:nvPr>
        </p:nvSpPr>
        <p:spPr>
          <a:xfrm>
            <a:off x="4774380" y="1085034"/>
            <a:ext cx="3526612" cy="15916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_Custom Layout">
  <p:cSld name="45_Custom Layou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>
            <p:ph idx="2" type="pic"/>
          </p:nvPr>
        </p:nvSpPr>
        <p:spPr>
          <a:xfrm>
            <a:off x="917259" y="1125469"/>
            <a:ext cx="3744278" cy="132713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50"/>
          <p:cNvSpPr/>
          <p:nvPr>
            <p:ph idx="3" type="pic"/>
          </p:nvPr>
        </p:nvSpPr>
        <p:spPr>
          <a:xfrm>
            <a:off x="915713" y="2586366"/>
            <a:ext cx="1939337" cy="1696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/>
          <p:nvPr/>
        </p:nvSpPr>
        <p:spPr>
          <a:xfrm rot="5400000">
            <a:off x="-896068" y="896068"/>
            <a:ext cx="5225586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" name="Google Shape;22;p6"/>
          <p:cNvSpPr/>
          <p:nvPr>
            <p:ph idx="2" type="pic"/>
          </p:nvPr>
        </p:nvSpPr>
        <p:spPr>
          <a:xfrm>
            <a:off x="734445" y="11426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734445" y="2763492"/>
            <a:ext cx="3674270" cy="1510989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6"/>
          <p:cNvSpPr/>
          <p:nvPr/>
        </p:nvSpPr>
        <p:spPr>
          <a:xfrm rot="5400000">
            <a:off x="-896068" y="896069"/>
            <a:ext cx="5225586" cy="3433451"/>
          </a:xfrm>
          <a:prstGeom prst="roundRect">
            <a:avLst>
              <a:gd fmla="val 0" name="adj"/>
            </a:avLst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_Custom Layout">
  <p:cSld name="46_Custom Layou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/>
          <p:nvPr>
            <p:ph idx="2" type="pic"/>
          </p:nvPr>
        </p:nvSpPr>
        <p:spPr>
          <a:xfrm>
            <a:off x="5329004" y="2"/>
            <a:ext cx="3821230" cy="2945567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51"/>
          <p:cNvSpPr/>
          <p:nvPr>
            <p:ph idx="3" type="pic"/>
          </p:nvPr>
        </p:nvSpPr>
        <p:spPr>
          <a:xfrm>
            <a:off x="5329004" y="3091723"/>
            <a:ext cx="3821230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_Custom Layout">
  <p:cSld name="47_Custom Lay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/>
          <p:nvPr/>
        </p:nvSpPr>
        <p:spPr>
          <a:xfrm rot="5400000">
            <a:off x="-855025" y="855026"/>
            <a:ext cx="5143500" cy="3433451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7" name="Google Shape;237;p52"/>
          <p:cNvSpPr/>
          <p:nvPr>
            <p:ph idx="2" type="pic"/>
          </p:nvPr>
        </p:nvSpPr>
        <p:spPr>
          <a:xfrm>
            <a:off x="771141" y="1142692"/>
            <a:ext cx="3327602" cy="32182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_Custom Layout">
  <p:cSld name="48_Custom Layou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3"/>
          <p:cNvSpPr/>
          <p:nvPr>
            <p:ph idx="2" type="pic"/>
          </p:nvPr>
        </p:nvSpPr>
        <p:spPr>
          <a:xfrm>
            <a:off x="0" y="3006600"/>
            <a:ext cx="9144000" cy="213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_Custom Layout">
  <p:cSld name="49_Custom Layou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4"/>
          <p:cNvSpPr/>
          <p:nvPr>
            <p:ph idx="2" type="pic"/>
          </p:nvPr>
        </p:nvSpPr>
        <p:spPr>
          <a:xfrm>
            <a:off x="812873" y="1218636"/>
            <a:ext cx="3538956" cy="1660882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4"/>
          <p:cNvSpPr/>
          <p:nvPr>
            <p:ph idx="3" type="pic"/>
          </p:nvPr>
        </p:nvSpPr>
        <p:spPr>
          <a:xfrm>
            <a:off x="798572" y="3091723"/>
            <a:ext cx="3538955" cy="20517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_Custom Layout">
  <p:cSld name="50_Custom Layou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/>
          <p:nvPr>
            <p:ph idx="2" type="pic"/>
          </p:nvPr>
        </p:nvSpPr>
        <p:spPr>
          <a:xfrm>
            <a:off x="575072" y="2790022"/>
            <a:ext cx="3598917" cy="18476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_Custom Layout">
  <p:cSld name="51_Custom Layou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_Custom Layout">
  <p:cSld name="52_Custom Layou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/>
          <p:nvPr/>
        </p:nvSpPr>
        <p:spPr>
          <a:xfrm>
            <a:off x="1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49" name="Google Shape;24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074" y="612369"/>
            <a:ext cx="4140151" cy="414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7"/>
          <p:cNvSpPr/>
          <p:nvPr>
            <p:ph idx="2" type="pic"/>
          </p:nvPr>
        </p:nvSpPr>
        <p:spPr>
          <a:xfrm>
            <a:off x="1134924" y="1684868"/>
            <a:ext cx="3010780" cy="18880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_Custom Layout">
  <p:cSld name="53_Custom Layou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8"/>
          <p:cNvSpPr/>
          <p:nvPr/>
        </p:nvSpPr>
        <p:spPr>
          <a:xfrm>
            <a:off x="5816944" y="0"/>
            <a:ext cx="3327057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1122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3" name="Google Shape;2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04130" y="1006435"/>
            <a:ext cx="5922777" cy="3331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58"/>
          <p:cNvSpPr/>
          <p:nvPr>
            <p:ph idx="2" type="pic"/>
          </p:nvPr>
        </p:nvSpPr>
        <p:spPr>
          <a:xfrm>
            <a:off x="5277349" y="1550878"/>
            <a:ext cx="1665110" cy="2213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_Custom Layout">
  <p:cSld name="54_Custom Layou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59"/>
          <p:cNvGrpSpPr/>
          <p:nvPr/>
        </p:nvGrpSpPr>
        <p:grpSpPr>
          <a:xfrm>
            <a:off x="575073" y="1270000"/>
            <a:ext cx="3852689" cy="2782666"/>
            <a:chOff x="-1" y="57"/>
            <a:chExt cx="9664234" cy="7335775"/>
          </a:xfrm>
        </p:grpSpPr>
        <p:sp>
          <p:nvSpPr>
            <p:cNvPr id="257" name="Google Shape;257;p59"/>
            <p:cNvSpPr/>
            <p:nvPr/>
          </p:nvSpPr>
          <p:spPr>
            <a:xfrm>
              <a:off x="3860412" y="6587410"/>
              <a:ext cx="1917830" cy="50963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8" name="Google Shape;258;p59"/>
            <p:cNvSpPr/>
            <p:nvPr/>
          </p:nvSpPr>
          <p:spPr>
            <a:xfrm flipH="1">
              <a:off x="5617133" y="6308025"/>
              <a:ext cx="799071" cy="974390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59" name="Google Shape;259;p59"/>
            <p:cNvSpPr/>
            <p:nvPr/>
          </p:nvSpPr>
          <p:spPr>
            <a:xfrm>
              <a:off x="3243089" y="6355046"/>
              <a:ext cx="799072" cy="916211"/>
            </a:xfrm>
            <a:custGeom>
              <a:rect b="b" l="l" r="r" t="t"/>
              <a:pathLst>
                <a:path extrusionOk="0" h="20579" w="20132">
                  <a:moveTo>
                    <a:pt x="1660" y="17703"/>
                  </a:moveTo>
                  <a:cubicBezTo>
                    <a:pt x="2613" y="16916"/>
                    <a:pt x="5459" y="15149"/>
                    <a:pt x="6736" y="14129"/>
                  </a:cubicBezTo>
                  <a:cubicBezTo>
                    <a:pt x="8013" y="13109"/>
                    <a:pt x="8628" y="12357"/>
                    <a:pt x="9321" y="11584"/>
                  </a:cubicBezTo>
                  <a:cubicBezTo>
                    <a:pt x="10014" y="10810"/>
                    <a:pt x="10291" y="10462"/>
                    <a:pt x="10891" y="9490"/>
                  </a:cubicBezTo>
                  <a:cubicBezTo>
                    <a:pt x="11490" y="8518"/>
                    <a:pt x="12399" y="6964"/>
                    <a:pt x="12921" y="5753"/>
                  </a:cubicBezTo>
                  <a:cubicBezTo>
                    <a:pt x="13444" y="4541"/>
                    <a:pt x="13783" y="3021"/>
                    <a:pt x="14029" y="2221"/>
                  </a:cubicBezTo>
                  <a:cubicBezTo>
                    <a:pt x="14275" y="1420"/>
                    <a:pt x="14152" y="1188"/>
                    <a:pt x="14398" y="948"/>
                  </a:cubicBezTo>
                  <a:cubicBezTo>
                    <a:pt x="14644" y="708"/>
                    <a:pt x="14552" y="-955"/>
                    <a:pt x="15505" y="784"/>
                  </a:cubicBezTo>
                  <a:cubicBezTo>
                    <a:pt x="16459" y="2522"/>
                    <a:pt x="20352" y="8778"/>
                    <a:pt x="20121" y="11378"/>
                  </a:cubicBezTo>
                  <a:cubicBezTo>
                    <a:pt x="19891" y="13979"/>
                    <a:pt x="17321" y="15211"/>
                    <a:pt x="14121" y="16388"/>
                  </a:cubicBezTo>
                  <a:cubicBezTo>
                    <a:pt x="10921" y="17565"/>
                    <a:pt x="3091" y="17743"/>
                    <a:pt x="921" y="18441"/>
                  </a:cubicBezTo>
                  <a:cubicBezTo>
                    <a:pt x="-1248" y="19140"/>
                    <a:pt x="1090" y="20508"/>
                    <a:pt x="1105" y="20577"/>
                  </a:cubicBezTo>
                  <a:cubicBezTo>
                    <a:pt x="1121" y="20645"/>
                    <a:pt x="921" y="19330"/>
                    <a:pt x="1013" y="18852"/>
                  </a:cubicBezTo>
                  <a:cubicBezTo>
                    <a:pt x="1105" y="18373"/>
                    <a:pt x="706" y="18489"/>
                    <a:pt x="1660" y="17703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0" name="Google Shape;260;p59"/>
            <p:cNvSpPr/>
            <p:nvPr/>
          </p:nvSpPr>
          <p:spPr>
            <a:xfrm>
              <a:off x="3523672" y="6052927"/>
              <a:ext cx="174021" cy="50305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61" name="Google Shape;261;p59"/>
            <p:cNvSpPr/>
            <p:nvPr/>
          </p:nvSpPr>
          <p:spPr>
            <a:xfrm>
              <a:off x="3852361" y="6144952"/>
              <a:ext cx="1962236" cy="370096"/>
            </a:xfrm>
            <a:prstGeom prst="rect">
              <a:avLst/>
            </a:prstGeom>
            <a:solidFill>
              <a:srgbClr val="A0A0A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62" name="Google Shape;262;p59"/>
            <p:cNvGrpSpPr/>
            <p:nvPr/>
          </p:nvGrpSpPr>
          <p:grpSpPr>
            <a:xfrm>
              <a:off x="3673635" y="6779351"/>
              <a:ext cx="2" cy="12701"/>
              <a:chOff x="-1" y="0"/>
              <a:chExt cx="2" cy="12700"/>
            </a:xfrm>
          </p:grpSpPr>
          <p:cxnSp>
            <p:nvCxnSpPr>
              <p:cNvPr id="263" name="Google Shape;263;p59"/>
              <p:cNvCxnSpPr/>
              <p:nvPr/>
            </p:nvCxnSpPr>
            <p:spPr>
              <a:xfrm flipH="1" rot="10800000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4" name="Google Shape;264;p59"/>
              <p:cNvCxnSpPr/>
              <p:nvPr/>
            </p:nvCxnSpPr>
            <p:spPr>
              <a:xfrm flipH="1">
                <a:off x="-1" y="0"/>
                <a:ext cx="2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5" name="Google Shape;265;p59"/>
            <p:cNvGrpSpPr/>
            <p:nvPr/>
          </p:nvGrpSpPr>
          <p:grpSpPr>
            <a:xfrm>
              <a:off x="3603713" y="6871803"/>
              <a:ext cx="4625" cy="13959"/>
              <a:chOff x="0" y="-1"/>
              <a:chExt cx="4623" cy="13957"/>
            </a:xfrm>
          </p:grpSpPr>
          <p:cxnSp>
            <p:nvCxnSpPr>
              <p:cNvPr id="266" name="Google Shape;266;p59"/>
              <p:cNvCxnSpPr/>
              <p:nvPr/>
            </p:nvCxnSpPr>
            <p:spPr>
              <a:xfrm flipH="1" rot="10800000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7" name="Google Shape;267;p59"/>
              <p:cNvCxnSpPr/>
              <p:nvPr/>
            </p:nvCxnSpPr>
            <p:spPr>
              <a:xfrm flipH="1">
                <a:off x="0" y="-1"/>
                <a:ext cx="4623" cy="13957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68" name="Google Shape;268;p59"/>
            <p:cNvGrpSpPr/>
            <p:nvPr/>
          </p:nvGrpSpPr>
          <p:grpSpPr>
            <a:xfrm>
              <a:off x="6049522" y="6870109"/>
              <a:ext cx="12702" cy="12676"/>
              <a:chOff x="0" y="0"/>
              <a:chExt cx="12700" cy="12675"/>
            </a:xfrm>
          </p:grpSpPr>
          <p:cxnSp>
            <p:nvCxnSpPr>
              <p:cNvPr id="269" name="Google Shape;269;p59"/>
              <p:cNvCxnSpPr/>
              <p:nvPr/>
            </p:nvCxnSpPr>
            <p:spPr>
              <a:xfrm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0" name="Google Shape;270;p59"/>
              <p:cNvCxnSpPr/>
              <p:nvPr/>
            </p:nvCxnSpPr>
            <p:spPr>
              <a:xfrm rot="10800000">
                <a:off x="0" y="0"/>
                <a:ext cx="12700" cy="12675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1" name="Google Shape;271;p59"/>
            <p:cNvGrpSpPr/>
            <p:nvPr/>
          </p:nvGrpSpPr>
          <p:grpSpPr>
            <a:xfrm>
              <a:off x="5990601" y="6783993"/>
              <a:ext cx="1" cy="12701"/>
              <a:chOff x="0" y="0"/>
              <a:chExt cx="1" cy="12700"/>
            </a:xfrm>
          </p:grpSpPr>
          <p:cxnSp>
            <p:nvCxnSpPr>
              <p:cNvPr id="272" name="Google Shape;272;p59"/>
              <p:cNvCxnSpPr/>
              <p:nvPr/>
            </p:nvCxnSpPr>
            <p:spPr>
              <a:xfrm flipH="1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3" name="Google Shape;273;p59"/>
              <p:cNvCxnSpPr/>
              <p:nvPr/>
            </p:nvCxnSpPr>
            <p:spPr>
              <a:xfrm flipH="1" rot="10800000">
                <a:off x="0" y="0"/>
                <a:ext cx="1" cy="1270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74" name="Google Shape;274;p59"/>
            <p:cNvSpPr/>
            <p:nvPr/>
          </p:nvSpPr>
          <p:spPr>
            <a:xfrm>
              <a:off x="3212090" y="7020766"/>
              <a:ext cx="3240056" cy="195272"/>
            </a:xfrm>
            <a:custGeom>
              <a:rect b="b" l="l" r="r" t="t"/>
              <a:pathLst>
                <a:path extrusionOk="0" h="21600" w="21600">
                  <a:moveTo>
                    <a:pt x="1708" y="0"/>
                  </a:moveTo>
                  <a:lnTo>
                    <a:pt x="1616" y="1014"/>
                  </a:lnTo>
                  <a:lnTo>
                    <a:pt x="1618" y="1014"/>
                  </a:lnTo>
                  <a:cubicBezTo>
                    <a:pt x="1648" y="663"/>
                    <a:pt x="1678" y="332"/>
                    <a:pt x="1708" y="0"/>
                  </a:cubicBezTo>
                  <a:close/>
                  <a:moveTo>
                    <a:pt x="19892" y="0"/>
                  </a:moveTo>
                  <a:cubicBezTo>
                    <a:pt x="19922" y="332"/>
                    <a:pt x="19952" y="663"/>
                    <a:pt x="19981" y="1014"/>
                  </a:cubicBezTo>
                  <a:lnTo>
                    <a:pt x="19984" y="1014"/>
                  </a:lnTo>
                  <a:lnTo>
                    <a:pt x="19892" y="0"/>
                  </a:lnTo>
                  <a:close/>
                  <a:moveTo>
                    <a:pt x="1618" y="1014"/>
                  </a:moveTo>
                  <a:cubicBezTo>
                    <a:pt x="1555" y="1748"/>
                    <a:pt x="1492" y="2552"/>
                    <a:pt x="1430" y="3591"/>
                  </a:cubicBezTo>
                  <a:lnTo>
                    <a:pt x="31" y="20573"/>
                  </a:lnTo>
                  <a:cubicBezTo>
                    <a:pt x="31" y="21090"/>
                    <a:pt x="0" y="21090"/>
                    <a:pt x="0" y="21600"/>
                  </a:cubicBezTo>
                  <a:lnTo>
                    <a:pt x="21600" y="21600"/>
                  </a:lnTo>
                  <a:lnTo>
                    <a:pt x="21538" y="20573"/>
                  </a:lnTo>
                  <a:lnTo>
                    <a:pt x="20139" y="3591"/>
                  </a:lnTo>
                  <a:cubicBezTo>
                    <a:pt x="20098" y="2552"/>
                    <a:pt x="20042" y="1748"/>
                    <a:pt x="19981" y="1014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75" name="Google Shape;275;p59"/>
            <p:cNvSpPr/>
            <p:nvPr/>
          </p:nvSpPr>
          <p:spPr>
            <a:xfrm>
              <a:off x="3720211" y="6104097"/>
              <a:ext cx="2219135" cy="600175"/>
            </a:xfrm>
            <a:custGeom>
              <a:rect b="b" l="l" r="r" t="t"/>
              <a:pathLst>
                <a:path extrusionOk="0" h="21600" w="21600">
                  <a:moveTo>
                    <a:pt x="1135" y="0"/>
                  </a:moveTo>
                  <a:lnTo>
                    <a:pt x="726" y="13732"/>
                  </a:lnTo>
                  <a:cubicBezTo>
                    <a:pt x="590" y="16409"/>
                    <a:pt x="318" y="19089"/>
                    <a:pt x="0" y="21600"/>
                  </a:cubicBezTo>
                  <a:lnTo>
                    <a:pt x="46" y="21266"/>
                  </a:lnTo>
                  <a:lnTo>
                    <a:pt x="21558" y="21266"/>
                  </a:lnTo>
                  <a:cubicBezTo>
                    <a:pt x="21258" y="18852"/>
                    <a:pt x="21004" y="16291"/>
                    <a:pt x="20874" y="13732"/>
                  </a:cubicBezTo>
                  <a:lnTo>
                    <a:pt x="20510" y="1173"/>
                  </a:lnTo>
                  <a:cubicBezTo>
                    <a:pt x="18151" y="6364"/>
                    <a:pt x="15519" y="9711"/>
                    <a:pt x="12751" y="10884"/>
                  </a:cubicBezTo>
                  <a:cubicBezTo>
                    <a:pt x="12093" y="11094"/>
                    <a:pt x="11436" y="11197"/>
                    <a:pt x="10779" y="11197"/>
                  </a:cubicBezTo>
                  <a:cubicBezTo>
                    <a:pt x="8809" y="11197"/>
                    <a:pt x="6852" y="10257"/>
                    <a:pt x="4946" y="8373"/>
                  </a:cubicBezTo>
                  <a:cubicBezTo>
                    <a:pt x="3812" y="7536"/>
                    <a:pt x="2723" y="6029"/>
                    <a:pt x="1679" y="4018"/>
                  </a:cubicBezTo>
                  <a:cubicBezTo>
                    <a:pt x="1588" y="3852"/>
                    <a:pt x="1543" y="3516"/>
                    <a:pt x="1452" y="3182"/>
                  </a:cubicBezTo>
                  <a:cubicBezTo>
                    <a:pt x="1362" y="2848"/>
                    <a:pt x="1180" y="2177"/>
                    <a:pt x="1090" y="1675"/>
                  </a:cubicBezTo>
                  <a:lnTo>
                    <a:pt x="1135" y="0"/>
                  </a:lnTo>
                  <a:close/>
                  <a:moveTo>
                    <a:pt x="21558" y="21266"/>
                  </a:moveTo>
                  <a:cubicBezTo>
                    <a:pt x="21572" y="21378"/>
                    <a:pt x="21586" y="21490"/>
                    <a:pt x="21600" y="21600"/>
                  </a:cubicBezTo>
                  <a:cubicBezTo>
                    <a:pt x="21600" y="21434"/>
                    <a:pt x="21600" y="21266"/>
                    <a:pt x="21600" y="21266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grpSp>
          <p:nvGrpSpPr>
            <p:cNvPr id="276" name="Google Shape;276;p59"/>
            <p:cNvGrpSpPr/>
            <p:nvPr/>
          </p:nvGrpSpPr>
          <p:grpSpPr>
            <a:xfrm>
              <a:off x="6121143" y="6950869"/>
              <a:ext cx="18667" cy="18630"/>
              <a:chOff x="57" y="57"/>
              <a:chExt cx="18666" cy="18628"/>
            </a:xfrm>
          </p:grpSpPr>
          <p:cxnSp>
            <p:nvCxnSpPr>
              <p:cNvPr id="277" name="Google Shape;277;p59"/>
              <p:cNvCxnSpPr/>
              <p:nvPr/>
            </p:nvCxnSpPr>
            <p:spPr>
              <a:xfrm rot="10800000"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8" name="Google Shape;278;p59"/>
              <p:cNvCxnSpPr/>
              <p:nvPr/>
            </p:nvCxnSpPr>
            <p:spPr>
              <a:xfrm>
                <a:off x="57" y="57"/>
                <a:ext cx="18666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79" name="Google Shape;279;p59"/>
            <p:cNvGrpSpPr/>
            <p:nvPr/>
          </p:nvGrpSpPr>
          <p:grpSpPr>
            <a:xfrm>
              <a:off x="3524428" y="6950869"/>
              <a:ext cx="18666" cy="18630"/>
              <a:chOff x="0" y="57"/>
              <a:chExt cx="18665" cy="18628"/>
            </a:xfrm>
          </p:grpSpPr>
          <p:cxnSp>
            <p:nvCxnSpPr>
              <p:cNvPr id="280" name="Google Shape;280;p59"/>
              <p:cNvCxnSpPr/>
              <p:nvPr/>
            </p:nvCxnSpPr>
            <p:spPr>
              <a:xfrm flipH="1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1" name="Google Shape;281;p59"/>
              <p:cNvCxnSpPr/>
              <p:nvPr/>
            </p:nvCxnSpPr>
            <p:spPr>
              <a:xfrm flipH="1" rot="10800000">
                <a:off x="0" y="57"/>
                <a:ext cx="18665" cy="18628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sp>
          <p:nvSpPr>
            <p:cNvPr id="282" name="Google Shape;282;p59"/>
            <p:cNvSpPr/>
            <p:nvPr/>
          </p:nvSpPr>
          <p:spPr>
            <a:xfrm>
              <a:off x="3459188" y="6694986"/>
              <a:ext cx="2755165" cy="334950"/>
            </a:xfrm>
            <a:custGeom>
              <a:rect b="b" l="l" r="r" t="t"/>
              <a:pathLst>
                <a:path extrusionOk="0" h="21600" w="21600">
                  <a:moveTo>
                    <a:pt x="2083" y="0"/>
                  </a:moveTo>
                  <a:lnTo>
                    <a:pt x="2046" y="599"/>
                  </a:lnTo>
                  <a:cubicBezTo>
                    <a:pt x="1937" y="2399"/>
                    <a:pt x="1791" y="4199"/>
                    <a:pt x="1681" y="5999"/>
                  </a:cubicBezTo>
                  <a:cubicBezTo>
                    <a:pt x="1535" y="8100"/>
                    <a:pt x="1352" y="9900"/>
                    <a:pt x="1206" y="11402"/>
                  </a:cubicBezTo>
                  <a:lnTo>
                    <a:pt x="1133" y="12302"/>
                  </a:lnTo>
                  <a:cubicBezTo>
                    <a:pt x="1023" y="13500"/>
                    <a:pt x="840" y="15002"/>
                    <a:pt x="694" y="16501"/>
                  </a:cubicBezTo>
                  <a:lnTo>
                    <a:pt x="548" y="17702"/>
                  </a:lnTo>
                  <a:cubicBezTo>
                    <a:pt x="402" y="18602"/>
                    <a:pt x="256" y="19800"/>
                    <a:pt x="73" y="21001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490" y="21001"/>
                  </a:lnTo>
                  <a:cubicBezTo>
                    <a:pt x="21344" y="19800"/>
                    <a:pt x="21161" y="18602"/>
                    <a:pt x="21016" y="17702"/>
                  </a:cubicBezTo>
                  <a:lnTo>
                    <a:pt x="20869" y="16501"/>
                  </a:lnTo>
                  <a:cubicBezTo>
                    <a:pt x="20723" y="15002"/>
                    <a:pt x="20577" y="13500"/>
                    <a:pt x="20431" y="12001"/>
                  </a:cubicBezTo>
                  <a:lnTo>
                    <a:pt x="20358" y="11402"/>
                  </a:lnTo>
                  <a:cubicBezTo>
                    <a:pt x="20175" y="9900"/>
                    <a:pt x="20028" y="7799"/>
                    <a:pt x="19883" y="5999"/>
                  </a:cubicBezTo>
                  <a:cubicBezTo>
                    <a:pt x="19773" y="4199"/>
                    <a:pt x="19663" y="2399"/>
                    <a:pt x="19517" y="599"/>
                  </a:cubicBezTo>
                  <a:cubicBezTo>
                    <a:pt x="19517" y="599"/>
                    <a:pt x="19517" y="301"/>
                    <a:pt x="19517" y="0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3188801" y="7209879"/>
              <a:ext cx="3287026" cy="125953"/>
            </a:xfrm>
            <a:custGeom>
              <a:rect b="b" l="l" r="r" t="t"/>
              <a:pathLst>
                <a:path extrusionOk="0" h="21600" w="21573">
                  <a:moveTo>
                    <a:pt x="153" y="0"/>
                  </a:moveTo>
                  <a:cubicBezTo>
                    <a:pt x="61" y="1592"/>
                    <a:pt x="30" y="3195"/>
                    <a:pt x="0" y="5588"/>
                  </a:cubicBezTo>
                  <a:cubicBezTo>
                    <a:pt x="0" y="6379"/>
                    <a:pt x="0" y="7180"/>
                    <a:pt x="0" y="8773"/>
                  </a:cubicBezTo>
                  <a:cubicBezTo>
                    <a:pt x="30" y="15963"/>
                    <a:pt x="275" y="21541"/>
                    <a:pt x="581" y="21541"/>
                  </a:cubicBezTo>
                  <a:lnTo>
                    <a:pt x="21020" y="21541"/>
                  </a:lnTo>
                  <a:cubicBezTo>
                    <a:pt x="21036" y="21580"/>
                    <a:pt x="21051" y="21600"/>
                    <a:pt x="21066" y="21600"/>
                  </a:cubicBezTo>
                  <a:cubicBezTo>
                    <a:pt x="21379" y="21600"/>
                    <a:pt x="21600" y="13955"/>
                    <a:pt x="21571" y="5588"/>
                  </a:cubicBezTo>
                  <a:cubicBezTo>
                    <a:pt x="21540" y="3195"/>
                    <a:pt x="21479" y="1592"/>
                    <a:pt x="21418" y="0"/>
                  </a:cubicBezTo>
                  <a:close/>
                </a:path>
              </a:pathLst>
            </a:custGeom>
            <a:solidFill>
              <a:srgbClr val="81828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4" name="Google Shape;284;p59"/>
            <p:cNvSpPr/>
            <p:nvPr/>
          </p:nvSpPr>
          <p:spPr>
            <a:xfrm>
              <a:off x="3617697" y="107030"/>
              <a:ext cx="6046536" cy="6308316"/>
            </a:xfrm>
            <a:custGeom>
              <a:rect b="b" l="l" r="r" t="t"/>
              <a:pathLst>
                <a:path extrusionOk="0" h="21600" w="21600">
                  <a:moveTo>
                    <a:pt x="21467" y="0"/>
                  </a:moveTo>
                  <a:lnTo>
                    <a:pt x="21317" y="143"/>
                  </a:lnTo>
                  <a:cubicBezTo>
                    <a:pt x="21367" y="223"/>
                    <a:pt x="21400" y="335"/>
                    <a:pt x="21400" y="430"/>
                  </a:cubicBezTo>
                  <a:lnTo>
                    <a:pt x="21400" y="19754"/>
                  </a:lnTo>
                  <a:cubicBezTo>
                    <a:pt x="21400" y="20088"/>
                    <a:pt x="21117" y="20359"/>
                    <a:pt x="20767" y="20359"/>
                  </a:cubicBezTo>
                  <a:lnTo>
                    <a:pt x="200" y="20359"/>
                  </a:lnTo>
                  <a:lnTo>
                    <a:pt x="0" y="20534"/>
                  </a:lnTo>
                  <a:lnTo>
                    <a:pt x="783" y="20534"/>
                  </a:lnTo>
                  <a:lnTo>
                    <a:pt x="766" y="20694"/>
                  </a:lnTo>
                  <a:cubicBezTo>
                    <a:pt x="799" y="20741"/>
                    <a:pt x="849" y="20789"/>
                    <a:pt x="899" y="20837"/>
                  </a:cubicBezTo>
                  <a:lnTo>
                    <a:pt x="982" y="20933"/>
                  </a:lnTo>
                  <a:cubicBezTo>
                    <a:pt x="1366" y="21108"/>
                    <a:pt x="1765" y="21251"/>
                    <a:pt x="2182" y="21347"/>
                  </a:cubicBezTo>
                  <a:cubicBezTo>
                    <a:pt x="2878" y="21513"/>
                    <a:pt x="3593" y="21600"/>
                    <a:pt x="4313" y="21600"/>
                  </a:cubicBezTo>
                  <a:cubicBezTo>
                    <a:pt x="4557" y="21600"/>
                    <a:pt x="4801" y="21590"/>
                    <a:pt x="5046" y="21570"/>
                  </a:cubicBezTo>
                  <a:cubicBezTo>
                    <a:pt x="6062" y="21458"/>
                    <a:pt x="7028" y="21156"/>
                    <a:pt x="7910" y="20662"/>
                  </a:cubicBezTo>
                  <a:lnTo>
                    <a:pt x="7894" y="20534"/>
                  </a:lnTo>
                  <a:lnTo>
                    <a:pt x="20767" y="20534"/>
                  </a:lnTo>
                  <a:cubicBezTo>
                    <a:pt x="21217" y="20534"/>
                    <a:pt x="21600" y="20184"/>
                    <a:pt x="21600" y="19738"/>
                  </a:cubicBezTo>
                  <a:lnTo>
                    <a:pt x="21600" y="430"/>
                  </a:lnTo>
                  <a:cubicBezTo>
                    <a:pt x="21600" y="271"/>
                    <a:pt x="21550" y="128"/>
                    <a:pt x="21467" y="0"/>
                  </a:cubicBezTo>
                  <a:close/>
                </a:path>
              </a:pathLst>
            </a:custGeom>
            <a:gradFill>
              <a:gsLst>
                <a:gs pos="0">
                  <a:srgbClr val="A0A0A0"/>
                </a:gs>
                <a:gs pos="12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5" name="Google Shape;285;p59"/>
            <p:cNvSpPr/>
            <p:nvPr/>
          </p:nvSpPr>
          <p:spPr>
            <a:xfrm>
              <a:off x="3673635" y="144284"/>
              <a:ext cx="5934661" cy="5908662"/>
            </a:xfrm>
            <a:custGeom>
              <a:rect b="b" l="l" r="r" t="t"/>
              <a:pathLst>
                <a:path extrusionOk="0" h="21600" w="21600">
                  <a:moveTo>
                    <a:pt x="21532" y="0"/>
                  </a:moveTo>
                  <a:lnTo>
                    <a:pt x="20633" y="901"/>
                  </a:lnTo>
                  <a:lnTo>
                    <a:pt x="20633" y="20630"/>
                  </a:lnTo>
                  <a:lnTo>
                    <a:pt x="950" y="20630"/>
                  </a:lnTo>
                  <a:lnTo>
                    <a:pt x="0" y="21600"/>
                  </a:lnTo>
                  <a:lnTo>
                    <a:pt x="20955" y="21600"/>
                  </a:lnTo>
                  <a:cubicBezTo>
                    <a:pt x="21311" y="21600"/>
                    <a:pt x="21600" y="21294"/>
                    <a:pt x="21600" y="20937"/>
                  </a:cubicBezTo>
                  <a:lnTo>
                    <a:pt x="21600" y="323"/>
                  </a:lnTo>
                  <a:cubicBezTo>
                    <a:pt x="21600" y="204"/>
                    <a:pt x="21583" y="102"/>
                    <a:pt x="21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6" name="Google Shape;286;p59"/>
            <p:cNvSpPr/>
            <p:nvPr/>
          </p:nvSpPr>
          <p:spPr>
            <a:xfrm>
              <a:off x="-1" y="57"/>
              <a:ext cx="9626900" cy="6103961"/>
            </a:xfrm>
            <a:custGeom>
              <a:rect b="b" l="l" r="r" t="t"/>
              <a:pathLst>
                <a:path extrusionOk="0" h="21600" w="21600">
                  <a:moveTo>
                    <a:pt x="523" y="0"/>
                  </a:moveTo>
                  <a:cubicBezTo>
                    <a:pt x="230" y="0"/>
                    <a:pt x="0" y="378"/>
                    <a:pt x="0" y="822"/>
                  </a:cubicBezTo>
                  <a:lnTo>
                    <a:pt x="0" y="20777"/>
                  </a:lnTo>
                  <a:cubicBezTo>
                    <a:pt x="0" y="21222"/>
                    <a:pt x="230" y="21600"/>
                    <a:pt x="523" y="21600"/>
                  </a:cubicBezTo>
                  <a:lnTo>
                    <a:pt x="8117" y="21600"/>
                  </a:lnTo>
                  <a:lnTo>
                    <a:pt x="8232" y="21419"/>
                  </a:lnTo>
                  <a:lnTo>
                    <a:pt x="523" y="21403"/>
                  </a:lnTo>
                  <a:cubicBezTo>
                    <a:pt x="303" y="21403"/>
                    <a:pt x="126" y="21107"/>
                    <a:pt x="126" y="20761"/>
                  </a:cubicBezTo>
                  <a:lnTo>
                    <a:pt x="126" y="822"/>
                  </a:lnTo>
                  <a:cubicBezTo>
                    <a:pt x="126" y="477"/>
                    <a:pt x="303" y="197"/>
                    <a:pt x="523" y="197"/>
                  </a:cubicBezTo>
                  <a:lnTo>
                    <a:pt x="21161" y="197"/>
                  </a:lnTo>
                  <a:cubicBezTo>
                    <a:pt x="21307" y="197"/>
                    <a:pt x="21443" y="313"/>
                    <a:pt x="21506" y="526"/>
                  </a:cubicBezTo>
                  <a:lnTo>
                    <a:pt x="21600" y="378"/>
                  </a:lnTo>
                  <a:cubicBezTo>
                    <a:pt x="21495" y="148"/>
                    <a:pt x="21339" y="0"/>
                    <a:pt x="21161" y="0"/>
                  </a:cubicBezTo>
                  <a:close/>
                </a:path>
              </a:pathLst>
            </a:custGeom>
            <a:solidFill>
              <a:srgbClr val="A5A6A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7" name="Google Shape;287;p59"/>
            <p:cNvSpPr/>
            <p:nvPr/>
          </p:nvSpPr>
          <p:spPr>
            <a:xfrm>
              <a:off x="9299214" y="58139"/>
              <a:ext cx="306037" cy="3054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t/>
              </a:r>
              <a:endParaRPr b="0" i="0" sz="4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8" name="Google Shape;288;p59"/>
            <p:cNvSpPr/>
            <p:nvPr/>
          </p:nvSpPr>
          <p:spPr>
            <a:xfrm>
              <a:off x="51262" y="55703"/>
              <a:ext cx="9533687" cy="5997243"/>
            </a:xfrm>
            <a:custGeom>
              <a:rect b="b" l="l" r="r" t="t"/>
              <a:pathLst>
                <a:path extrusionOk="0" h="21600" w="21600">
                  <a:moveTo>
                    <a:pt x="10826" y="264"/>
                  </a:moveTo>
                  <a:cubicBezTo>
                    <a:pt x="10890" y="264"/>
                    <a:pt x="10953" y="339"/>
                    <a:pt x="10953" y="453"/>
                  </a:cubicBezTo>
                  <a:cubicBezTo>
                    <a:pt x="10953" y="554"/>
                    <a:pt x="10900" y="654"/>
                    <a:pt x="10826" y="654"/>
                  </a:cubicBezTo>
                  <a:cubicBezTo>
                    <a:pt x="10721" y="637"/>
                    <a:pt x="10668" y="436"/>
                    <a:pt x="10742" y="319"/>
                  </a:cubicBezTo>
                  <a:cubicBezTo>
                    <a:pt x="10766" y="281"/>
                    <a:pt x="10796" y="264"/>
                    <a:pt x="10826" y="264"/>
                  </a:cubicBezTo>
                  <a:close/>
                  <a:moveTo>
                    <a:pt x="394" y="0"/>
                  </a:moveTo>
                  <a:cubicBezTo>
                    <a:pt x="180" y="0"/>
                    <a:pt x="0" y="295"/>
                    <a:pt x="0" y="637"/>
                  </a:cubicBezTo>
                  <a:lnTo>
                    <a:pt x="0" y="20963"/>
                  </a:lnTo>
                  <a:cubicBezTo>
                    <a:pt x="11" y="21315"/>
                    <a:pt x="190" y="21600"/>
                    <a:pt x="412" y="21600"/>
                  </a:cubicBezTo>
                  <a:lnTo>
                    <a:pt x="8207" y="21600"/>
                  </a:lnTo>
                  <a:lnTo>
                    <a:pt x="8799" y="20645"/>
                  </a:lnTo>
                  <a:lnTo>
                    <a:pt x="602" y="20645"/>
                  </a:lnTo>
                  <a:lnTo>
                    <a:pt x="602" y="956"/>
                  </a:lnTo>
                  <a:lnTo>
                    <a:pt x="21051" y="956"/>
                  </a:lnTo>
                  <a:lnTo>
                    <a:pt x="21051" y="1207"/>
                  </a:lnTo>
                  <a:lnTo>
                    <a:pt x="21600" y="336"/>
                  </a:lnTo>
                  <a:cubicBezTo>
                    <a:pt x="21537" y="135"/>
                    <a:pt x="21399" y="1"/>
                    <a:pt x="21251" y="1"/>
                  </a:cubicBezTo>
                  <a:lnTo>
                    <a:pt x="412" y="1"/>
                  </a:lnTo>
                  <a:cubicBezTo>
                    <a:pt x="406" y="0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89" name="Google Shape;289;p59"/>
            <p:cNvSpPr/>
            <p:nvPr/>
          </p:nvSpPr>
          <p:spPr>
            <a:xfrm>
              <a:off x="4777277" y="130327"/>
              <a:ext cx="108439" cy="103576"/>
            </a:xfrm>
            <a:custGeom>
              <a:rect b="b" l="l" r="r" t="t"/>
              <a:pathLst>
                <a:path extrusionOk="0" h="21600" w="18610">
                  <a:moveTo>
                    <a:pt x="9456" y="2045"/>
                  </a:moveTo>
                  <a:cubicBezTo>
                    <a:pt x="13007" y="2045"/>
                    <a:pt x="16210" y="5496"/>
                    <a:pt x="16210" y="10668"/>
                  </a:cubicBezTo>
                  <a:cubicBezTo>
                    <a:pt x="16210" y="15514"/>
                    <a:pt x="13007" y="19399"/>
                    <a:pt x="9010" y="19399"/>
                  </a:cubicBezTo>
                  <a:cubicBezTo>
                    <a:pt x="2613" y="19399"/>
                    <a:pt x="213" y="9694"/>
                    <a:pt x="4210" y="4847"/>
                  </a:cubicBezTo>
                  <a:cubicBezTo>
                    <a:pt x="5807" y="2910"/>
                    <a:pt x="7681" y="2045"/>
                    <a:pt x="9456" y="2045"/>
                  </a:cubicBezTo>
                  <a:close/>
                  <a:moveTo>
                    <a:pt x="9010" y="0"/>
                  </a:moveTo>
                  <a:cubicBezTo>
                    <a:pt x="1007" y="0"/>
                    <a:pt x="-2990" y="11642"/>
                    <a:pt x="2613" y="18425"/>
                  </a:cubicBezTo>
                  <a:cubicBezTo>
                    <a:pt x="4408" y="20614"/>
                    <a:pt x="6709" y="21600"/>
                    <a:pt x="9000" y="21600"/>
                  </a:cubicBezTo>
                  <a:cubicBezTo>
                    <a:pt x="13830" y="21600"/>
                    <a:pt x="18610" y="17246"/>
                    <a:pt x="18610" y="10668"/>
                  </a:cubicBezTo>
                  <a:cubicBezTo>
                    <a:pt x="18610" y="4847"/>
                    <a:pt x="14613" y="0"/>
                    <a:pt x="9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0" name="Google Shape;290;p59"/>
            <p:cNvSpPr/>
            <p:nvPr/>
          </p:nvSpPr>
          <p:spPr>
            <a:xfrm>
              <a:off x="4792505" y="139614"/>
              <a:ext cx="79227" cy="83738"/>
            </a:xfrm>
            <a:custGeom>
              <a:rect b="b" l="l" r="r" t="t"/>
              <a:pathLst>
                <a:path extrusionOk="0" h="21600" w="21600">
                  <a:moveTo>
                    <a:pt x="10162" y="0"/>
                  </a:moveTo>
                  <a:cubicBezTo>
                    <a:pt x="3813" y="0"/>
                    <a:pt x="0" y="4805"/>
                    <a:pt x="0" y="10800"/>
                  </a:cubicBezTo>
                  <a:cubicBezTo>
                    <a:pt x="0" y="16795"/>
                    <a:pt x="3813" y="21600"/>
                    <a:pt x="10162" y="21600"/>
                  </a:cubicBezTo>
                  <a:cubicBezTo>
                    <a:pt x="16511" y="21600"/>
                    <a:pt x="21600" y="16795"/>
                    <a:pt x="21600" y="10800"/>
                  </a:cubicBezTo>
                  <a:cubicBezTo>
                    <a:pt x="21600" y="4805"/>
                    <a:pt x="16511" y="0"/>
                    <a:pt x="10162" y="0"/>
                  </a:cubicBez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291" name="Google Shape;291;p59"/>
            <p:cNvSpPr/>
            <p:nvPr/>
          </p:nvSpPr>
          <p:spPr>
            <a:xfrm>
              <a:off x="3832359" y="6104080"/>
              <a:ext cx="2001240" cy="370096"/>
            </a:xfrm>
            <a:prstGeom prst="rect">
              <a:avLst/>
            </a:prstGeom>
            <a:gradFill>
              <a:gsLst>
                <a:gs pos="0">
                  <a:srgbClr val="A0A0A0"/>
                </a:gs>
                <a:gs pos="36000">
                  <a:srgbClr val="919192"/>
                </a:gs>
                <a:gs pos="100000">
                  <a:srgbClr val="818284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292" name="Google Shape;292;p59"/>
          <p:cNvSpPr/>
          <p:nvPr>
            <p:ph idx="2" type="pic"/>
          </p:nvPr>
        </p:nvSpPr>
        <p:spPr>
          <a:xfrm>
            <a:off x="727718" y="1397572"/>
            <a:ext cx="3578982" cy="20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_Custom Layout">
  <p:cSld name="55_Custom Layou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0"/>
          <p:cNvSpPr/>
          <p:nvPr>
            <p:ph idx="2" type="pic"/>
          </p:nvPr>
        </p:nvSpPr>
        <p:spPr>
          <a:xfrm>
            <a:off x="985108" y="1121407"/>
            <a:ext cx="2371505" cy="3435319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60"/>
          <p:cNvSpPr/>
          <p:nvPr>
            <p:ph idx="3" type="pic"/>
          </p:nvPr>
        </p:nvSpPr>
        <p:spPr>
          <a:xfrm>
            <a:off x="5862390" y="2856962"/>
            <a:ext cx="2371505" cy="16997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7" name="Google Shape;27;p7"/>
          <p:cNvSpPr/>
          <p:nvPr>
            <p:ph idx="2" type="pic"/>
          </p:nvPr>
        </p:nvSpPr>
        <p:spPr>
          <a:xfrm>
            <a:off x="3685518" y="1107791"/>
            <a:ext cx="2033132" cy="3148594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7"/>
          <p:cNvSpPr/>
          <p:nvPr/>
        </p:nvSpPr>
        <p:spPr>
          <a:xfrm>
            <a:off x="4572000" y="1"/>
            <a:ext cx="4572000" cy="5143500"/>
          </a:xfrm>
          <a:prstGeom prst="rect">
            <a:avLst/>
          </a:prstGeom>
          <a:solidFill>
            <a:srgbClr val="0E2F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_Custom Layout">
  <p:cSld name="56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/>
          <p:nvPr/>
        </p:nvSpPr>
        <p:spPr>
          <a:xfrm>
            <a:off x="0" y="1318"/>
            <a:ext cx="4306824" cy="5142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8" name="Google Shape;298;p61"/>
          <p:cNvSpPr/>
          <p:nvPr>
            <p:ph idx="2" type="pic"/>
          </p:nvPr>
        </p:nvSpPr>
        <p:spPr>
          <a:xfrm>
            <a:off x="3231384" y="1068463"/>
            <a:ext cx="2172004" cy="3319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_Custom Layout">
  <p:cSld name="57_Custom Layou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/>
          <p:nvPr/>
        </p:nvSpPr>
        <p:spPr>
          <a:xfrm>
            <a:off x="0" y="1966286"/>
            <a:ext cx="9144000" cy="3188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1" name="Google Shape;301;p62"/>
          <p:cNvSpPr/>
          <p:nvPr>
            <p:ph idx="2" type="pic"/>
          </p:nvPr>
        </p:nvSpPr>
        <p:spPr>
          <a:xfrm>
            <a:off x="751856" y="1124072"/>
            <a:ext cx="7652101" cy="208240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_Custom Layout">
  <p:cSld name="58_Custom Layou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/>
          <p:nvPr>
            <p:ph idx="2" type="pic"/>
          </p:nvPr>
        </p:nvSpPr>
        <p:spPr>
          <a:xfrm>
            <a:off x="4711537" y="1"/>
            <a:ext cx="4432465" cy="25717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_Custom Layout">
  <p:cSld name="59_Custom Layou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4"/>
          <p:cNvSpPr/>
          <p:nvPr/>
        </p:nvSpPr>
        <p:spPr>
          <a:xfrm>
            <a:off x="4903470" y="2"/>
            <a:ext cx="424053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06" name="Google Shape;306;p64"/>
          <p:cNvSpPr/>
          <p:nvPr>
            <p:ph idx="2" type="pic"/>
          </p:nvPr>
        </p:nvSpPr>
        <p:spPr>
          <a:xfrm>
            <a:off x="4030394" y="842055"/>
            <a:ext cx="1815702" cy="160599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64"/>
          <p:cNvSpPr/>
          <p:nvPr>
            <p:ph idx="3" type="pic"/>
          </p:nvPr>
        </p:nvSpPr>
        <p:spPr>
          <a:xfrm>
            <a:off x="4030393" y="2702733"/>
            <a:ext cx="1815702" cy="16059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_Custom Layout">
  <p:cSld name="60_Custom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5"/>
          <p:cNvSpPr/>
          <p:nvPr>
            <p:ph idx="2" type="pic"/>
          </p:nvPr>
        </p:nvSpPr>
        <p:spPr>
          <a:xfrm>
            <a:off x="867445" y="1063871"/>
            <a:ext cx="3731940" cy="1784838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65"/>
          <p:cNvSpPr/>
          <p:nvPr>
            <p:ph idx="3" type="pic"/>
          </p:nvPr>
        </p:nvSpPr>
        <p:spPr>
          <a:xfrm>
            <a:off x="4773416" y="2893128"/>
            <a:ext cx="3704555" cy="22503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_Custom Layout">
  <p:cSld name="61_Custom Layout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6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75073" y="2675508"/>
            <a:ext cx="7993856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idx="2" type="pic"/>
          </p:nvPr>
        </p:nvSpPr>
        <p:spPr>
          <a:xfrm>
            <a:off x="974906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9"/>
          <p:cNvSpPr/>
          <p:nvPr>
            <p:ph idx="3" type="pic"/>
          </p:nvPr>
        </p:nvSpPr>
        <p:spPr>
          <a:xfrm>
            <a:off x="4867908" y="3141042"/>
            <a:ext cx="3301189" cy="200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>
            <p:ph idx="2" type="pic"/>
          </p:nvPr>
        </p:nvSpPr>
        <p:spPr>
          <a:xfrm>
            <a:off x="73152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/>
          <p:nvPr>
            <p:ph idx="3" type="pic"/>
          </p:nvPr>
        </p:nvSpPr>
        <p:spPr>
          <a:xfrm>
            <a:off x="342733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0"/>
          <p:cNvSpPr/>
          <p:nvPr>
            <p:ph idx="4" type="pic"/>
          </p:nvPr>
        </p:nvSpPr>
        <p:spPr>
          <a:xfrm>
            <a:off x="6123148" y="2042407"/>
            <a:ext cx="2289324" cy="2438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0E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 SemiBold"/>
              <a:buNone/>
              <a:defRPr b="0" i="0" sz="33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</p:sldLayoutIdLst>
  <mc:AlternateContent>
    <mc:Choice Requires="p14">
      <p:transition spd="slow" p14:dur="21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83">
          <p15:clr>
            <a:srgbClr val="F26B43"/>
          </p15:clr>
        </p15:guide>
        <p15:guide id="2" pos="3840">
          <p15:clr>
            <a:srgbClr val="F26B43"/>
          </p15:clr>
        </p15:guide>
        <p15:guide id="3" pos="7197">
          <p15:clr>
            <a:srgbClr val="F26B43"/>
          </p15:clr>
        </p15:guide>
        <p15:guide id="4" orient="horz" pos="39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62">
          <p15:clr>
            <a:srgbClr val="F26B43"/>
          </p15:clr>
        </p15:guide>
        <p15:guide id="8" pos="2880">
          <p15:clr>
            <a:srgbClr val="F26B43"/>
          </p15:clr>
        </p15:guide>
        <p15:guide id="9" pos="5398">
          <p15:clr>
            <a:srgbClr val="F26B43"/>
          </p15:clr>
        </p15:guide>
        <p15:guide id="10" orient="horz" pos="293">
          <p15:clr>
            <a:srgbClr val="F26B43"/>
          </p15:clr>
        </p15:guide>
        <p15:guide id="11" orient="horz" pos="1620">
          <p15:clr>
            <a:srgbClr val="F26B43"/>
          </p15:clr>
        </p15:guide>
        <p15:guide id="12" orient="horz" pos="29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document/d/1nzkWf8eZlU2ubJgymKhABCMYBwu1oOvsd7_wfKSuYOI/edit?usp=sharin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mailto:hoa@powderhavenhoa.com" TargetMode="External"/><Relationship Id="rId5" Type="http://schemas.openxmlformats.org/officeDocument/2006/relationships/hyperlink" Target="http://www.powderhavenhoa.com" TargetMode="External"/><Relationship Id="rId6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7"/>
          <p:cNvSpPr txBox="1"/>
          <p:nvPr/>
        </p:nvSpPr>
        <p:spPr>
          <a:xfrm>
            <a:off x="762385" y="2836350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ANNUAL OWNERS MEETING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67"/>
          <p:cNvSpPr txBox="1"/>
          <p:nvPr/>
        </p:nvSpPr>
        <p:spPr>
          <a:xfrm>
            <a:off x="830178" y="4246673"/>
            <a:ext cx="4216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1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April 25, 2025</a:t>
            </a:r>
            <a:endParaRPr b="1" i="0" sz="12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9" name="Google Shape;319;p67"/>
          <p:cNvSpPr txBox="1"/>
          <p:nvPr/>
        </p:nvSpPr>
        <p:spPr>
          <a:xfrm>
            <a:off x="5462933" y="1155393"/>
            <a:ext cx="327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E2F3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Lorem Ipsum</a:t>
            </a:r>
            <a:endParaRPr b="0" i="0" sz="2000" u="none" cap="none" strike="noStrike">
              <a:solidFill>
                <a:srgbClr val="0E2F3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0" name="Google Shape;320;p67"/>
          <p:cNvSpPr txBox="1"/>
          <p:nvPr/>
        </p:nvSpPr>
        <p:spPr>
          <a:xfrm>
            <a:off x="6783600" y="156425"/>
            <a:ext cx="15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</a:t>
            </a:r>
            <a:endParaRPr b="0" i="0" sz="20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1" name="Google Shape;321;p67"/>
          <p:cNvSpPr txBox="1"/>
          <p:nvPr/>
        </p:nvSpPr>
        <p:spPr>
          <a:xfrm>
            <a:off x="6066450" y="859175"/>
            <a:ext cx="2988900" cy="26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Call to Order and Establishment of Quorum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Welcome and Introductions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Review and Consider Annual Meeting Minutes 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Budget, Reserves, and Insurance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Resident Question &amp; Answer</a:t>
            </a:r>
            <a:endParaRPr sz="11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oppins Medium"/>
              <a:buAutoNum type="arabicPeriod"/>
            </a:pPr>
            <a:r>
              <a:rPr lang="en" sz="11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Adjournment</a:t>
            </a:r>
            <a:endParaRPr b="0" i="0" sz="800" u="none" cap="none" strike="noStrik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22" name="Google Shape;322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575" y="365825"/>
            <a:ext cx="2117400" cy="7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7"/>
          <p:cNvSpPr txBox="1"/>
          <p:nvPr/>
        </p:nvSpPr>
        <p:spPr>
          <a:xfrm>
            <a:off x="762385" y="1631925"/>
            <a:ext cx="4351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COPPER CREST 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32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EAST HOA</a:t>
            </a:r>
            <a:endParaRPr b="1" sz="3200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/>
          <p:nvPr/>
        </p:nvSpPr>
        <p:spPr>
          <a:xfrm>
            <a:off x="388475" y="2140800"/>
            <a:ext cx="2606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Call To Order &amp; Establishment of Quorum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29" name="Google Shape;32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21120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68"/>
          <p:cNvSpPr txBox="1"/>
          <p:nvPr/>
        </p:nvSpPr>
        <p:spPr>
          <a:xfrm>
            <a:off x="4483525" y="1942500"/>
            <a:ext cx="3624300" cy="16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Declarant Control</a:t>
            </a:r>
            <a:endParaRPr sz="23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Quorum Not Required 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Char char="❖"/>
            </a:pPr>
            <a:r>
              <a:rPr lang="en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No Votes Taking Place</a:t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9"/>
          <p:cNvSpPr txBox="1"/>
          <p:nvPr/>
        </p:nvSpPr>
        <p:spPr>
          <a:xfrm>
            <a:off x="213650" y="1948350"/>
            <a:ext cx="29187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WELCOME </a:t>
            </a:r>
            <a:endParaRPr sz="25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&amp; INTRODUCTIONS</a:t>
            </a:r>
            <a:endParaRPr b="0" i="0" sz="25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6" name="Google Shape;336;p69"/>
          <p:cNvSpPr txBox="1"/>
          <p:nvPr/>
        </p:nvSpPr>
        <p:spPr>
          <a:xfrm flipH="1">
            <a:off x="4540675" y="9000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BOARD OF DIRECTORS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69"/>
          <p:cNvSpPr txBox="1"/>
          <p:nvPr/>
        </p:nvSpPr>
        <p:spPr>
          <a:xfrm flipH="1">
            <a:off x="4540675" y="2782550"/>
            <a:ext cx="33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MANAGEMENT TEAM</a:t>
            </a:r>
            <a:endParaRPr b="1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8" name="Google Shape;338;p69" title="Brandi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472" y="628375"/>
            <a:ext cx="943312" cy="117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9" title="Brooke1.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525" y="620725"/>
            <a:ext cx="994028" cy="119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9" title="Terry1.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775" y="620725"/>
            <a:ext cx="943301" cy="119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9"/>
          <p:cNvSpPr txBox="1"/>
          <p:nvPr/>
        </p:nvSpPr>
        <p:spPr>
          <a:xfrm>
            <a:off x="4270350" y="1901328"/>
            <a:ext cx="10722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Brooke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Hontz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2" name="Google Shape;342;p69"/>
          <p:cNvSpPr txBox="1"/>
          <p:nvPr/>
        </p:nvSpPr>
        <p:spPr>
          <a:xfrm>
            <a:off x="6977925" y="1945975"/>
            <a:ext cx="1137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Treasurer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Terry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Gibson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343" name="Google Shape;343;p69" title="DavidHumes Photo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913" y="3321976"/>
            <a:ext cx="569773" cy="90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9" title="Michelle+Professional+Photo+202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1775" y="3321985"/>
            <a:ext cx="770550" cy="9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9"/>
          <p:cNvSpPr txBox="1"/>
          <p:nvPr/>
        </p:nvSpPr>
        <p:spPr>
          <a:xfrm>
            <a:off x="4089700" y="4330225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Director of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Association Management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Michelle Pohlman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6" name="Google Shape;346;p69"/>
          <p:cNvSpPr txBox="1"/>
          <p:nvPr/>
        </p:nvSpPr>
        <p:spPr>
          <a:xfrm>
            <a:off x="5999450" y="4330225"/>
            <a:ext cx="2234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ARC 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Committee</a:t>
            </a: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Chair &amp; </a:t>
            </a: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Compliance Manager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David Humes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47" name="Google Shape;347;p69"/>
          <p:cNvSpPr txBox="1"/>
          <p:nvPr/>
        </p:nvSpPr>
        <p:spPr>
          <a:xfrm>
            <a:off x="5592325" y="1945975"/>
            <a:ext cx="123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Vice President</a:t>
            </a:r>
            <a:endParaRPr sz="1000" u="sng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Brandi 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Hammon</a:t>
            </a:r>
            <a:endParaRPr sz="1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0"/>
          <p:cNvSpPr txBox="1"/>
          <p:nvPr/>
        </p:nvSpPr>
        <p:spPr>
          <a:xfrm>
            <a:off x="133800" y="1694400"/>
            <a:ext cx="3159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Review and Consider Annual Meeting Minutes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3" name="Google Shape;353;p70"/>
          <p:cNvSpPr txBox="1"/>
          <p:nvPr/>
        </p:nvSpPr>
        <p:spPr>
          <a:xfrm>
            <a:off x="5188050" y="2287950"/>
            <a:ext cx="18159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 Minutes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54" name="Google Shape;35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1"/>
          <p:cNvSpPr txBox="1"/>
          <p:nvPr/>
        </p:nvSpPr>
        <p:spPr>
          <a:xfrm>
            <a:off x="241375" y="2317800"/>
            <a:ext cx="2971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2025 BUDGET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1"/>
          <p:cNvSpPr txBox="1"/>
          <p:nvPr/>
        </p:nvSpPr>
        <p:spPr>
          <a:xfrm>
            <a:off x="3704000" y="1987650"/>
            <a:ext cx="51030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Where Can I Find The Budget?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Available Upon Request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2026 Budgets - Provided with notice of Assessment 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2"/>
          <p:cNvSpPr txBox="1"/>
          <p:nvPr/>
        </p:nvSpPr>
        <p:spPr>
          <a:xfrm>
            <a:off x="188350" y="2317800"/>
            <a:ext cx="3028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RESERVES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7" name="Google Shape;367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2"/>
          <p:cNvSpPr txBox="1"/>
          <p:nvPr/>
        </p:nvSpPr>
        <p:spPr>
          <a:xfrm>
            <a:off x="3818975" y="549663"/>
            <a:ext cx="43338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Reserve Study</a:t>
            </a:r>
            <a:endParaRPr b="1" sz="18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Reserve Study Completed January 2023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Review in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Medium"/>
              <a:buChar char="●"/>
            </a:pPr>
            <a:r>
              <a:rPr lang="en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Capital Improvements on hold for 2025</a:t>
            </a:r>
            <a:endParaRPr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aphicFrame>
        <p:nvGraphicFramePr>
          <p:cNvPr id="369" name="Google Shape;369;p72"/>
          <p:cNvGraphicFramePr/>
          <p:nvPr/>
        </p:nvGraphicFramePr>
        <p:xfrm>
          <a:off x="3515975" y="2317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{49A76799-FE22-44AD-81C5-1CF025348DB0}</a:tableStyleId>
              </a:tblPr>
              <a:tblGrid>
                <a:gridCol w="1740475"/>
                <a:gridCol w="859700"/>
                <a:gridCol w="1922100"/>
                <a:gridCol w="982400"/>
              </a:tblGrid>
              <a:tr h="37427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2024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$38,250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$38,250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Suggested Balance (41.73% Funding)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$59,635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EOY Actual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$75,585.61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2025</a:t>
                      </a:r>
                      <a:endParaRPr b="1" sz="12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Suggested Contribution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$40,640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Actual Contribution (Budgeted)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$40,000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Current Balance</a:t>
                      </a:r>
                      <a:endParaRPr b="1"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(Through March)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$85,613.04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3"/>
          <p:cNvSpPr txBox="1"/>
          <p:nvPr/>
        </p:nvSpPr>
        <p:spPr>
          <a:xfrm>
            <a:off x="170650" y="231780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INSURANCE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5" name="Google Shape;37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73"/>
          <p:cNvSpPr txBox="1"/>
          <p:nvPr/>
        </p:nvSpPr>
        <p:spPr>
          <a:xfrm>
            <a:off x="3662700" y="683475"/>
            <a:ext cx="5259900" cy="25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Master Policies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Property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Directors and Officers (D/O)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Workers Comp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Cyber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Crime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77" name="Google Shape;377;p73"/>
          <p:cNvSpPr txBox="1"/>
          <p:nvPr/>
        </p:nvSpPr>
        <p:spPr>
          <a:xfrm>
            <a:off x="3697800" y="3429000"/>
            <a:ext cx="5189700" cy="12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4"/>
              </a:rPr>
              <a:t>Townhome Insurance Requirements</a:t>
            </a:r>
            <a:endParaRPr b="1" sz="21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H0-6 Policy (Homeowner)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Medium"/>
              <a:buChar char="●"/>
            </a:pP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$10,000 </a:t>
            </a:r>
            <a:r>
              <a:rPr lang="en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Deductible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4"/>
          <p:cNvSpPr txBox="1"/>
          <p:nvPr/>
        </p:nvSpPr>
        <p:spPr>
          <a:xfrm>
            <a:off x="170650" y="2110050"/>
            <a:ext cx="3072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" sz="2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OPEN FORUM</a:t>
            </a:r>
            <a:endParaRPr b="1" sz="2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3" name="Google Shape;38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975" y="155250"/>
            <a:ext cx="919050" cy="3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4"/>
          <p:cNvSpPr txBox="1"/>
          <p:nvPr/>
        </p:nvSpPr>
        <p:spPr>
          <a:xfrm>
            <a:off x="4035119" y="223423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74"/>
          <p:cNvSpPr txBox="1"/>
          <p:nvPr/>
        </p:nvSpPr>
        <p:spPr>
          <a:xfrm>
            <a:off x="4070419" y="3485880"/>
            <a:ext cx="344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2F3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74"/>
          <p:cNvSpPr txBox="1"/>
          <p:nvPr/>
        </p:nvSpPr>
        <p:spPr>
          <a:xfrm>
            <a:off x="3830175" y="2718800"/>
            <a:ext cx="5073000" cy="2073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rgbClr val="0E2F37"/>
                </a:solidFill>
                <a:latin typeface="Poppins"/>
                <a:ea typeface="Poppins"/>
                <a:cs typeface="Poppins"/>
                <a:sym typeface="Poppins"/>
              </a:rPr>
              <a:t>Contact Information</a:t>
            </a:r>
            <a:endParaRPr b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Phone Number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801.373.6291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HOA Email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</a:t>
            </a:r>
            <a:r>
              <a:rPr lang="en" sz="15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hoa@powderhavenhoa.com</a:t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Website</a:t>
            </a:r>
            <a:r>
              <a:rPr lang="en" sz="1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</a:t>
            </a:r>
            <a:r>
              <a:rPr lang="en" sz="1500" u="sng">
                <a:solidFill>
                  <a:srgbClr val="0000FF"/>
                </a:solidFill>
                <a:latin typeface="Poppins Medium"/>
                <a:ea typeface="Poppins Medium"/>
                <a:cs typeface="Poppins Medium"/>
                <a:sym typeface="Poppi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www.powderhavenhoa.com</a:t>
            </a:r>
            <a:endParaRPr sz="1500">
              <a:solidFill>
                <a:srgbClr val="00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descr="Questions - Free of Charge Creative Commons Chalkboard image" id="387" name="Google Shape;387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0175" y="155250"/>
            <a:ext cx="3154152" cy="207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2B Marketing &amp; Sales">
  <a:themeElements>
    <a:clrScheme name="B2B Marketing &amp; Sal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A2B4E"/>
      </a:accent1>
      <a:accent2>
        <a:srgbClr val="292A4E"/>
      </a:accent2>
      <a:accent3>
        <a:srgbClr val="F2C236"/>
      </a:accent3>
      <a:accent4>
        <a:srgbClr val="F7F4F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